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65" r:id="rId7"/>
    <p:sldId id="266" r:id="rId8"/>
    <p:sldId id="267" r:id="rId9"/>
    <p:sldId id="274" r:id="rId10"/>
    <p:sldId id="268" r:id="rId11"/>
    <p:sldId id="270" r:id="rId12"/>
    <p:sldId id="271" r:id="rId13"/>
    <p:sldId id="272" r:id="rId14"/>
    <p:sldId id="273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19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7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7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70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4A391C69-E52F-4DC0-B51A-0DABC54840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C3C7ED6A-DE7F-4002-9699-B659DE5512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48390FD-448E-4FF2-AEE8-C46960568E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=""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BD259F2-A289-4420-B3EB-BBC6A904FC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968" y="717551"/>
            <a:ext cx="5280026" cy="273049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837" y="3632200"/>
            <a:ext cx="5280027" cy="27495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by:</a:t>
            </a:r>
          </a:p>
          <a:p>
            <a:pPr algn="l"/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mrutha TA</a:t>
            </a:r>
          </a:p>
          <a:p>
            <a:pPr algn="l"/>
            <a:r>
              <a:rPr lang="en-US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Ashwini R</a:t>
            </a:r>
          </a:p>
          <a:p>
            <a:pPr algn="l"/>
            <a:r>
              <a:rPr lang="en-US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Anuj Kumar Yadav</a:t>
            </a:r>
          </a:p>
          <a:p>
            <a:pPr algn="l"/>
            <a:r>
              <a:rPr lang="en-US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Harshavardhan Darekar</a:t>
            </a:r>
          </a:p>
          <a:p>
            <a:pPr algn="l"/>
            <a:r>
              <a:rPr lang="en-US" sz="2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Sanju KS</a:t>
            </a:r>
          </a:p>
          <a:p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6449" y="313717"/>
            <a:ext cx="5658475" cy="84833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snapshot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8684" y="1162050"/>
            <a:ext cx="9692216" cy="54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125" y="275617"/>
            <a:ext cx="3982075" cy="1057883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1874" y="1700342"/>
            <a:ext cx="10897226" cy="47957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will be a database-driven website where services will be provided to customer and will be stored in a database.</a:t>
            </a:r>
          </a:p>
          <a:p>
            <a:pPr marL="0" indent="0" algn="just">
              <a:buNone/>
            </a:pP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The customer can select various plans for deposits/withdrawal, prepaid, post-paid services, bill payment etc. From the menu given and data stored in the database will be displayed. </a:t>
            </a:r>
          </a:p>
          <a:p>
            <a:pPr marL="0" indent="0" algn="just">
              <a:buNone/>
            </a:pPr>
            <a:r>
              <a:rPr lang="en-US" sz="30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From this system, customers time will be saved and decision making will be easier and services will be provided effectively.</a:t>
            </a:r>
            <a:endParaRPr lang="en-IN" sz="3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0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780" y="307967"/>
            <a:ext cx="4676142" cy="107226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17" y="1380227"/>
            <a:ext cx="7621467" cy="4834548"/>
          </a:xfrm>
        </p:spPr>
      </p:pic>
    </p:spTree>
    <p:extLst>
      <p:ext uri="{BB962C8B-B14F-4D97-AF65-F5344CB8AC3E}">
        <p14:creationId xmlns:p14="http://schemas.microsoft.com/office/powerpoint/2010/main" val="8900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450" y="1507819"/>
            <a:ext cx="8689976" cy="2509213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E630259-2E99-42C6-925A-ED71BD9ED2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CD7ECD05-B4E0-4A46-AE36-17B3B1B208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32065" y="0"/>
            <a:ext cx="4059935" cy="6858000"/>
          </a:xfrm>
          <a:prstGeom prst="rect">
            <a:avLst/>
          </a:prstGeom>
          <a:ln>
            <a:noFill/>
          </a:ln>
          <a:effectLst>
            <a:outerShdw blurRad="50800" dist="12700" dir="10800000" algn="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210643E1-7ABA-4C1E-A734-A26C5D7041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2064" y="0"/>
            <a:ext cx="40599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972" y="1392186"/>
            <a:ext cx="3128119" cy="4073627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525" y="766893"/>
            <a:ext cx="5734675" cy="5633907"/>
          </a:xfr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Snapshots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="" xmlns:a16="http://schemas.microsoft.com/office/drawing/2014/main" id="{22790EC5-ACA7-4536-8066-B60199F3C6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F86BEAF-FD24-4827-AD37-6785EBC9C2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DC3B8C6B-63CA-4384-8059-2036BE5202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">
            <a:extLst>
              <a:ext uri="{FF2B5EF4-FFF2-40B4-BE49-F238E27FC236}">
                <a16:creationId xmlns="" xmlns:a16="http://schemas.microsoft.com/office/drawing/2014/main" id="{F5B52056-26AD-4841-8A16-C1D9E3C099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Formula">
            <a:extLst>
              <a:ext uri="{FF2B5EF4-FFF2-40B4-BE49-F238E27FC236}">
                <a16:creationId xmlns=""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71B03AA-C0EB-4104-84F8-E1AB8BFBEF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9C2B723-6C2F-49DE-A429-50BDFD1ADB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8B2B72-EB44-4428-96AA-8636E4A4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823" y="680107"/>
            <a:ext cx="4561577" cy="79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3"/>
            <a:ext cx="4334773" cy="685800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5311510" y="2157542"/>
            <a:ext cx="6096000" cy="43004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The bank management system is a webapp that keeps track of a client’s bank account. This demonstrates the operation of a banking account system and covers the essential functions of bank management software.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562" y="713767"/>
            <a:ext cx="4801225" cy="924533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94724" y="1847850"/>
            <a:ext cx="10668626" cy="5010150"/>
          </a:xfrm>
        </p:spPr>
        <p:txBody>
          <a:bodyPr>
            <a:normAutofit/>
          </a:bodyPr>
          <a:lstStyle/>
          <a:p>
            <a:pPr lvl="1" algn="just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manages account holder’s information with their transaction details.</a:t>
            </a:r>
          </a:p>
          <a:p>
            <a:pPr lvl="1" algn="just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easy and less time consuming solution.</a:t>
            </a:r>
          </a:p>
          <a:p>
            <a:pPr lvl="1" algn="just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Providing an user-friendly interface to handle their bank account.</a:t>
            </a:r>
          </a:p>
          <a:p>
            <a:pPr lvl="1" algn="just"/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deposit/withdrawal of money by a customer take place in a single step process where one can choose their option and also balance amount in an account can be retrieved.</a:t>
            </a:r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96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062" y="713767"/>
            <a:ext cx="4953625" cy="905483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174" y="1757492"/>
            <a:ext cx="4363076" cy="4738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Processor: Intel 5 System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Speed: 250 to 833 MHz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</a:t>
            </a:r>
          </a:p>
          <a:p>
            <a:pPr marL="0" indent="0">
              <a:buNone/>
            </a:pPr>
            <a:r>
              <a:rPr lang="en-US" sz="24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 </a:t>
            </a:r>
          </a:p>
          <a:p>
            <a:r>
              <a:rPr lang="en-US" sz="2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CodeBlocks</a:t>
            </a:r>
            <a:endParaRPr lang="en-US" sz="24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cap="none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endParaRPr lang="en-IN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6" y="690258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985" y="2595258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87" y="33147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5322" y="325220"/>
            <a:ext cx="7315825" cy="865226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8468" y="1328468"/>
            <a:ext cx="9765102" cy="52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6875" y="137200"/>
            <a:ext cx="3086725" cy="924533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2749" t="8966" b="1109"/>
          <a:stretch/>
        </p:blipFill>
        <p:spPr>
          <a:xfrm>
            <a:off x="1140574" y="1238249"/>
            <a:ext cx="960605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225" y="294667"/>
            <a:ext cx="5887075" cy="905483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Snapshots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42830" b="62980"/>
          <a:stretch/>
        </p:blipFill>
        <p:spPr>
          <a:xfrm>
            <a:off x="1674284" y="1662113"/>
            <a:ext cx="8877996" cy="414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r="39673" b="68428"/>
          <a:stretch/>
        </p:blipFill>
        <p:spPr>
          <a:xfrm>
            <a:off x="1642534" y="1166813"/>
            <a:ext cx="8663516" cy="45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DE586802-67BF-4B31-AFE3-2C42A416BA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783F2E-97E2-484E-BF92-B33AEA715C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AB9843-8233-452C-82B9-ECE749792D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129</Words>
  <Application>Microsoft Office PowerPoint</Application>
  <PresentationFormat>Widescreen</PresentationFormat>
  <Paragraphs>45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Tw Cen MT</vt:lpstr>
      <vt:lpstr>Droplet</vt:lpstr>
      <vt:lpstr>BANKING MANAGEMENT system</vt:lpstr>
      <vt:lpstr>Contents</vt:lpstr>
      <vt:lpstr>Introduction</vt:lpstr>
      <vt:lpstr>Objectives</vt:lpstr>
      <vt:lpstr>requirements</vt:lpstr>
      <vt:lpstr>Architecture Diagram</vt:lpstr>
      <vt:lpstr>Features</vt:lpstr>
      <vt:lpstr>Output Snapshots</vt:lpstr>
      <vt:lpstr>PowerPoint Presentation</vt:lpstr>
      <vt:lpstr>Database snapshot</vt:lpstr>
      <vt:lpstr>conclusion</vt:lpstr>
      <vt:lpstr>Any Questions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2022-05-09T08:54:33Z</dcterms:created>
  <dcterms:modified xsi:type="dcterms:W3CDTF">2022-05-09T11:21:35Z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